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8BAEDE-08C3-4BC0-AAB7-0D8F9AD981D0}" type="datetimeFigureOut">
              <a:rPr lang="cs-CZ" smtClean="0"/>
              <a:t>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A777EE-E053-4416-8455-02EB345CD15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32384" y="4753597"/>
            <a:ext cx="4131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Helena Zmatlíková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www.cojeco.cz/attach/photos/lide/Zmatlikova_108901/Helena-Zmatlikova-1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4" y="404664"/>
            <a:ext cx="3867808" cy="39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6946" y="2327388"/>
            <a:ext cx="5233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smtClean="0"/>
              <a:t>Chtěla se vyučit švadlenou.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6946" y="276768"/>
            <a:ext cx="6804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Rodiče byli sportovci a Helenu </a:t>
            </a:r>
            <a:r>
              <a:rPr lang="cs-CZ" sz="3200" dirty="0" smtClean="0"/>
              <a:t>vedli</a:t>
            </a:r>
          </a:p>
          <a:p>
            <a:r>
              <a:rPr lang="cs-CZ" sz="3200" dirty="0" smtClean="0"/>
              <a:t>ke sportu.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7659" y="1377936"/>
            <a:ext cx="729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Na základní škole si oblíbila malování .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4427" y="3116946"/>
            <a:ext cx="841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Pracovala jako </a:t>
            </a:r>
            <a:r>
              <a:rPr lang="cs-CZ" sz="3200" dirty="0" smtClean="0"/>
              <a:t>ilustrátorka v </a:t>
            </a:r>
            <a:r>
              <a:rPr lang="cs-CZ" sz="3200" dirty="0" smtClean="0"/>
              <a:t>nakladatelství Albatros.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042" y="4580804"/>
            <a:ext cx="8831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Malířka, ilustrátorka a filmová </a:t>
            </a:r>
            <a:r>
              <a:rPr lang="cs-CZ" sz="3200" dirty="0" smtClean="0"/>
              <a:t>výtvarnice, která</a:t>
            </a:r>
            <a:endParaRPr lang="cs-CZ" sz="3200" dirty="0" smtClean="0"/>
          </a:p>
          <a:p>
            <a:r>
              <a:rPr lang="cs-CZ" sz="3200" dirty="0"/>
              <a:t>v</a:t>
            </a:r>
            <a:r>
              <a:rPr lang="cs-CZ" sz="3200" dirty="0" smtClean="0"/>
              <a:t>e </a:t>
            </a:r>
            <a:r>
              <a:rPr lang="cs-CZ" sz="3200" dirty="0" smtClean="0"/>
              <a:t>svých </a:t>
            </a:r>
            <a:r>
              <a:rPr lang="cs-CZ" sz="3200" dirty="0" smtClean="0"/>
              <a:t>dílech rozdávala </a:t>
            </a:r>
            <a:r>
              <a:rPr lang="cs-CZ" sz="3200" dirty="0" smtClean="0"/>
              <a:t>krásu, radost</a:t>
            </a:r>
            <a:r>
              <a:rPr lang="cs-CZ" sz="3200" dirty="0"/>
              <a:t> </a:t>
            </a:r>
            <a:r>
              <a:rPr lang="cs-CZ" sz="3200" dirty="0" smtClean="0"/>
              <a:t>a něhu.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189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ara.cz/i/imgs/245/36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3" y="692696"/>
            <a:ext cx="3312368" cy="38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nihkupec.com/image.php?type=norm&amp;imid=105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384376" cy="50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9.cz/iR/importprodukt-orig/9ae/9aea199e1884b6319a30d3cabfd61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6384" cy="45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nihkupec.com/image.php?type=norm&amp;imid=54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7"/>
            <a:ext cx="3528392" cy="49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reflex.cz/static/old_reflex/2009/top/slabikar/slabika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72408" cy="44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d04.jxs.cz/533/478/9349af9517_67872704_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20" y="1628800"/>
            <a:ext cx="4680520" cy="30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literatura-pro-nejmensi.hledejceny.cz/data/images/999/img_999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4124"/>
            <a:ext cx="3024336" cy="4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BIWFRAUFBQVFBAVFxcQFRQVFhUVFBQVFBYXGyYfFxsjGRQUHy8gIycpLCwsFx4xNTAqNSYrLSkBCQoKDgwOGg8PGiokHyUsLCk1KiksKSwsLDA0NCwqLiksLCwvLCwsLC0sLCwsLCwpLC0sLCksLCwsLCwpLCwpLP/AABEIAQcAvwMBIgACEQEDEQH/xAAcAAABBQEBAQAAAAAAAAAAAAAAAQMEBQYHAgj/xABHEAACAQIDAwgGCAQDBwUAAAABAgMAEQQSIQUxQQYTFCJRYXGRBxUyUlOBI3KCoaKxwtEzQkPBYpLwFyRjg7Lh8RZUk7Pi/8QAGwEBAAIDAQEAAAAAAAAAAAAAAAEFAgMEBgf/xAA3EQACAQMBBQQKAQIHAAAAAAAAAQIDBBEhBRIxQVETFWGhFCJSYnGBkZKx0fAywQYjM0KC4fH/2gAMAwEAAhEDEQA/ANfhMGqxR2VQqqAqgAcSbbtAAB91W8dso0G4cB2VAQfRr3KPv1/ap8XsjwFW+PVRRSbyz0PAeQr0Ldg8bCvIr1WODDLEsOweQosOweQpaSmCci/IeQot3DyFFF6YGQyjsHkKMvcPIUUUwMhbuHkKTKOweQr1SGmBkTKOweQpco7B5CilpgZEy9w8hSZR2DyFKaKYAmUdg8hRYdg8hS0WpgZPOXuHkKW3cPIUUUwQIQOweQoFvdXyH7UtqLUwTlgVX3F8hWW5XbIhkkQvEjWUgXUG2utvu8q1VqoeUftJ4N/atVVeozotpf5iJkfsL9VfyFTYvZHgKhxjqL9UfkKmw+yPAV0f7UaJ8WeqWkFLWJgLRSXpaEhRRRUAKKKKAKDS0lAFLSUtAJS0lLQkSg0EUGhAlFFFSAoooFALeqLlH7SeDfpq9tVFykGsfg36a1Vv6GdFt/qIcGOUIoJO4cO6pkW0EyjU7hwNUEu4eH9qlReyPAV0RWUjinUeWWr7UjHtNYdp0/Ok9cRWvnFt17i1+y9Y3l6B6uxFx/Kv/wBif6+dUu2MWTsXLzEgAw8PXIjyf0+to5OvhfWsJNJtGymnJJ9Xg6em04yLhrjtGo8xS+sE7fuNc5m2o8WE2fDCcj4kQx84ALouRM5W+mY5t/jUja+JfB4nClJJHhnk5mSORzLqbZXUtcqdTe2h7KZQ3ZdeuPkb71gnafI0HaCdp8q5rtHbM+FxbzO7PgedEMiElhCWjjcSDsF3PkRxFXmBhMsb/TSBRiZeurm5jV2Cqrk6LbLu7O+9E03gSUopNvQ1w2inafKo2F5QxSM6oWOQ2Z8pCZhvCsdGI423VguT2IkxOMeSKaXoMPUUNI7ieS2p6x9kXv8AJe00ux8VIY9ogyP9DJKkXXb6NUVioXXS2lY5TMt1rK+HmdGG0E7T5Gg7QTtPka5nsXaz4nD4eBJ3XEOommnLMsgQMbiK/tk2tpdVFyddKs8Xjnk2gmDR2SJIOdlZWIkk1ComfeBqCSNTc61KaayQ4yTw/H6G59YJ2nyo9Yp2nyNYGDFOmPkwbSO0UkHOxOWJkiN8rKH9ojeRcm1hUbYm0ZXwsmHkkfpiYjo5lzHN1muJAb7giyHs6nfU5XAndlxz/wCdTo/rBO0+Ro9YJ2nyNYfljtCWGAdGvmjyzSG5Y81G6Agk78xYXvwVvlfYXEiRFdDdXUMvgwuPzrJJN4NTclFS6l0doJ2nyNJ6xTtPkaxGAxTYvEYgGR1gw7iJY42aIu1jmd2UhjwAF7eNROVUkkEWEUTS3OJSN3DNneNmY2OXUnLlFxrcaVi2ksmaUt7dzqdC9YJ2nyNHrBO0+VYnaTypg5nwhneS4yrIH5xQCA/NiUZvZBI36k2pjYeOhxYYQTzobJzkLSPziFWuSrMTa+ikr2cKnKzgjEsOXI33rBO0+VJ6wTv8q57sSF5MTi0bET2gmQR/SMQBYsQwJ6wNuNP47bUibRhubYSQyYfu54ZWuftMEHg1RlYyyd2WcJ8sm89YL2nyqn2/iVYpbgG7uyvYNQdo718D/asa8UoMztJt1UmXacm86KeejF1BseFx41Kj5NaD6ZNw/wBb6u8Fs2MxRkoDdF/IVKGz090Vyq4a5/g7nZxbzhfVmI5S8iGxGGeFJ4gZLAs17ABg17DedKiY70fSSbOGFE8Ifm0jL9bLZMvWAte5yjSuhdAT3RR0BPdFYus3z/BkrZRSSS0eeLOd4n0atJhsPGcTGmIwuQxTKCyhkAAupsbEKLjuFOvyDkmnilxU0AEBLJDHmZTIbDO7PbdbRbfM1v8AoCe6KPV6e6Kdt4k+j+C8zEryFzjEJNJE0U7XsC17ZEj1uN/UBuOPhVR/sxnTZ3RIcZECWcNKQ1zGzE5RY7zcA91xxrpvQE90UdAT3RTtX1/BKt8cl15mB2VyKnhSKJJcKkMds2XnGdlGp1NhdjvPjUfAejuWNcYDPCTind1tnshcFbHTW166N0BPdFHQE90U7XxY9H46LzOYt6Kn6Hh41xUSYrCm8WIUNa17kEb7EHd3d5qfiuQEhnixUc8K4pEMcinNzUqneL+0tjqDY8N9q3/QE90UdAT3RUdr4k9g3yXmYbZ3IJhiHxM88TTOgjVUByRxjXKCdWJOpJt4UkHo6C458Vz6deNRk1/iAFTJv35NPm1bvoCe6KOgJ7oqe28fwY+j8dF04swsnILnXmbEPA4cBIxqciBTobjS7MzXHaOyl5MciJMNh1hlxET5CQjLmvlJJAN+Iua3PQU90UdBT3RRVnnOfwHbJrGF5nOH9Hc8OKkmweLgVZyDLDKrMubXroVYG+pNtN5+T23OQEs6wDpUJeGZZmZlZQxUmyhVOg1I3k+NdB6AnuijoCe6KjtfF+RPo+ucLzMS3JjFEE9Iw4cMhVQHKkC/OK5Jv1ri1t1uNN4HkGektiZZoRK0Yjyxg2tfMWZmsXY2HAWA41uugJ7oo6Cnuip7Z9X5GPoq6LzMDsrkHJDNipekQkzsHVbN1SoIAbXUa62qHtD0ViTCrHz8K4kMrnEhTfOGLM2+5vc6X491dK6AnuijoKe6KjtdMZfkZej65wvMzMPJ05RnnjL26xAIBPEi5qo5QbO5op11a4bdwtbfr/q1b3oKe6Ky3LXDqpiygC+fd9mplWcljP4Ip2yhPeSXmanZ/wDBj+on/SKkVHwH8KP6if8ASKfrnO0WiiigCiiigCiiigCkvQx0rh23uVuJxhZjKY8O1ykCXUZP5TIQQWJFib6d1aK1eNFZkdNta1Lme5TR2LG7fw8JtNiIoz2PIqnyJvUX/wBaYL/3kH/yL+9cHW9jzeXLY6sgVSLa7tTTUMc1hzxBWwsbFwBbeygjXdqQa4/T/BfUsXspxwsv6afXPDxPo7BbSimF4ZUkHajK4/Cak3r55w6uGDIyhh7LqvNm28WdGuK6n6ONvzYiOVMTcvA6qJTvdWXMASLXI7bAkEX11O63u41nu8zmvNn1LVKT4P8AnibOiiiu0rgooooAooooAooooArJcut8P/M/RWtrJ8ut8X/M/RQGkwI+iT6i/wDSKfprB/w0+ov5CnqASloooApKWqbbW3RE3NJbpDqDGGBKXLhBmtqbdZrDgprCpUjTi5SeEiUsk7HbTjhAMsioGNlubFj7qjex7hrVRDywDbsPP/FaP2BwHte1u0I7uNjpUbCbGUNzkn0k5OYyMc1mK5W5u/sLqdB2162rtVIELObAWBO/Le4VmA1C3sL99eMrf4mlOpuW0M/E6FR01Iu1eWglw0q4VmTF2IRGAVyA6ozRHVWazHLYm5tauRTqq3XnAFBuY5L3HapJ1GvAg1udp7YlbLJNEFEbwygArztgVQqtzv5zMQWBAVt1/ZTacwlLT4o2llAVcil0iUAhBqNbZrlm3k7rCrGV261NSqaS6LUs7DepOSxo+ZhUkaU82oUZhYSFmyi4PAIWO7gDwq4wOypmIEhjhUsBdwxIud4U2vZczHsVTfhUmDD81G8TJAWcjrPZsrCQvmAK5mJBUWMluqO01c4xRFhCFJzAFlADG2Zri2XRFD5bAtbRRZyApz/yXOEY4eePE31Ly8UZznmPJPT9FlhfRPlU85jH4kCONYwCfrFja+tankXAi4KMIgQjMsgGt5UYxyMSdSSyE3J7KrtictlmMiTRGHm4zJd2z3jXRy2gsRoTv379KteSSf7qrWtzjzSgf4ZZXkW32WB+dXdGFJLeppa8yjrzrOW7Vb05MuaKKK3mgKKKKAKKKKAKKKKAKyfLnfF9v9Faysny53xfb/RQGmwnsJ9VfyFPUzhR1F+qv5CnaAWii1FABrIYnr7RcOysY41yIAAUBIa7bySDYhrj2yAN5rXVQcptlO2WfD64iINZCSFkUjrKwA6zaArfiKrdqW87i2lThxM4NKWWO1kuUmIEeMhaawiIZVcrazG1lL5rWvY7tNb6ajQbO2vHOoMbb/5TowuWtdd4JCk2rG7YZosTJ01nMEjWiBLiNgzaLcdQALvDEeyTrevnmzaEo12pLDS4c/kWEcN5ySdvBnBjjiFpSgeclMoVSCbrqzaAgaW13152QcBzXNYoS8+C2hOIcaOcrQ5Li1sveONNbR23hWAtiohbhmDfIWv2Vm5+VSh1MCsyqG65PN5i2UaA3NurxHGvXWFO4ct2FLe+KZ0XErdU05Vd3U0O1oUYhcPh2RWOaTETEtM4XrADOS0a5rHhcgadsjaQQYW8nsqBqRnCZuqXy3F7Atu1te1ZvEcvZMvVw6XOl87NbjuCi+48RVLtDakkus75iL9XdGv1V3fM3PfVnS2Le3VZOqlBIr6u2bahRUKXrP8APjqbfkfsp3kiGJDLDLeIIDZnjSMvGj6fw2XOSBqWtrYADrCKAABoBoBusO6uH8jttygLueLCzLJkuecKlXBVOFl65A46DQa12zDzq6K6EMjAMrDUFSAQR8iK32m9Dfozabi2tOnI01HvpVNfWWdR6iiiu01BRRRQBRRRQBRRRQBWT5c74v8AmforWVk+XO+L7f6KA1GH9lfqj8qcpuD2R4D8qcoAooooApDS0UBheW+HUYmNgBGwilkaUHmSzLkRc0ijNYKSDroGFYDlGoeK+cMwZStkne7ajWSRrbi2vdW69JO0Bh5YX1LSRyR5FIVgFKsJASCNC1vFuNtOcbVxzyiJ2DiJwxTPIZczg5dTlCg6Egd57Kro2s5XsJPRNrD82b51qcbaeNZJPT4lZHhgDc6ngTw8BwqKDzYCtoODcCOHz3Cp5NtTu7aEwEklmSMld6yG6hrakRm2pAuflpeva3lejaQ35SSf5PJWlOrcz3Um/wCxEinDHqHMexQWP3CrbB8lpJmHOAxJrcsOuR3LbTxbs3Vp9g7M5qMqq5VZg4ze2bgmzkb7G+vYRVlK6IGYkKqgkk7h36H/AFevAbQ/xVcVc0qKSXXi/wCfA9pabBoUsTqNt9ORGw8MOFgJRbIouVuSzuRYXJHWYmw+Y3VC5I8rMS2IwsaswiQw4bmNCpUKFkYi28WZr30C27bkON56YFrKqlebidubfW9pchHXJFstjpx1ql2LtFocVCYbGUYgjJYMTmZkYFe0qSL8L91Vmz3OE3lvLabfEtZU6c4ylphReEfQFFeb0or1x5wWiiigCiiigCiiigCsny4/pfb/AE1rKyfLjfF9v9FAaiH2R4D8q93rxB7I8B+VOUAl6WiigCkJpa8saA4b6Ssc0mPxFy2WJViRSb26gZstt1yR31f7MwsTwLlVWjkRSygDmzpYkJaw/wCw41W8q9iRdOny4hY1Z75XW/0py84Es18t2GpG8m2gvU/ZexMRFgc+FdMQY162HNw8bA+xHlJzqF1GuttN9hxbT3bmnCFB+tHOV8eZusFO3qVJ1l6suD4/L6Fbsnk1F12YFissirn6wVUZlGnE2Ua76vY8Yi5ASoLA5bnfl35furI4XFT52TEKscgm55Vkc4Vrkaho8pLKeH508JY48oadQRfJHhxme7XJyscz69xWqWtsi7uZuVWWnVtY/P8AY7FtK2oxUIL5JPJo8ftJIgM7AX0C3u7HQAKgF2+Q41AwZGKYF3AC6xwXzbrAu53MRp1VJC8dar9n4AYhnUxCKNSmcN9JNJezDM5vlG7TU620vUlCGUc/JiBIjvkssmWNgzqmQJHYad5BvrxFcE7ahbS3IS3pLi0np8OvxOylXq1EpShuro+PzJe0YeiR86OvGrC8LW6pZgLxN/Lqbldx7q84D0kx4fDQRxR5pQpzjKQykyM2VTaxBBte59u/Ag1m3FxOIyxo2ZAdxikw5LBT1pCQV07ARqb23WpIMK0SZpVKl0EgvxjIOUqdxG/56aV32s+xi5x1b/iOtWtC6ilOeHny5/M6Z6PeU+IxGJkSd86mPndwAjbMq5FIHsnMbA3PV3761HKzbZwmEeVFzSCyonAuxAF+4XJ+VUnouwGTBc6yWlmdiW95FYrHa40AF9PE8an8v8G0mAk5v20KSCwzGyOGaw49UNp3Ve099UcyeXgobh0pXD3FiOcf2IPJv0hpIFXGBYZj/Pf6Jj2Zj7Df4WPgTWlh23A7ZUniZ/cWRGbyBvXE48Re6spGgN75kYH3Tx+etV+Hhc3ZgvNq4Qjq3zEFlKjfaynXw1quo7RnhqUeHiWtbZVNbrjJpSeFpz+p9EZqW9cSwGIxuJkTDpiJipGnXYZFUgMXYG5UXG+51AGtdl2fhBFEkYJYIqrmY5mNhvY9p31Z0K6rLeS0Ki5tpW89yTWfAk0UUV0HMFZTlx/S+3+mtXWU5cf0ft/poDTweyPAfkKcpvD+yv1R+VOUAUUUUB5dwBc6AaknSwrPYzlZC8TiJ5CxR8kiQyst8pysGyWI0vcdlSuVz2wUutgQqk/4WdVa/dYmucNkBkYvGxYC13jKqObcdUZSePDsFa5yaeDttbbtsvPATk9slFiy4oYhJy7lwsPPZg2gJfKTfrEG5Oqj52XIvaEeEmxTNzvMzOrRfQyEmzSElgqWBysp04HuqnjxCBmJMVs5sPo7W5xT8LvqNdCguI8xQ2s0YP8ABbsjve/3+dcypqL3o8S6lYSlvb0uPgvidP2kkWPwsyRZGfK8Y51CDG5GmZWXMvjbv1rkzbKRxzmVkEk8eVAwUKpKqGGXS5F9ew7q2vo/f6eeNbhejQ8b3ZZJkzXyrqb77HcNazLS/wC6wn3ThyfBWQGq7adSS7NrnlHn60ZUJOnk97LxMeGklWV2GcxsruC2bqBW6wGUWIOmn9qsp+VeGsLTKddwDt91tfnu4UKdaZkk61u7+w/evLtwqy3pp5+P/RsjfzgksZCHbwdkjhhkd5XyIzAwpma51Z+sRoTexrWbZwsOF2ZGk8UU7wxRokcgBDSdSO4uLgZmBNuFZzYMHObRw3HKZZT9iMqD/mdaa9JWIaTHJG4HNwxqyEHrEvqSe7qkfLwr0dgqdC1lWS1fzNlF1L2tGD6lRtHlRicSjLzhhgYLlw0YC82ouAlwAT1baX39wAq+9Gm18RPi5TLI7xpGBlZygS56tocup0tcWsL7yazWD2S+IlWGH+I99TuVQOszaHQDzJA4103YmxIdlYRyCWNs8jXC52APsK7ZV00tcV12MqtV9pN6Hftalb2+7RpLXmznHKIKMZiFRQsayFQikkAgDMQCBlub9W1gb2uNariO7du7fkan4/Ew4jEyzc5KiylSkkuVwoF8wkyC4UC2UXsLamo+GwoY9bEQIua2haRyu8OsehIINxreqq4x2kmuBc2V/To0I06yaaXTietk4DESOWwiSGRDlMkYaIruNjICBusbE9mlda5Jx4wQ/wC/lC9+raxcL/xCvVJ8PM1mfRTMFE8bSjO0mdYTo2UKqmTvB6o7rC+u/oYq+sqKjBST4/Q8ztC5lWqtNYw+mvzFooorvK4KynLj+l9v9Nauspy4/o/b/TQGoh9keA/KvdeI9w8BXugEvRRai1AUXLeTLgZT2c2Tw056O/3d9cqO1WLEBrWC/wA7Aaxnd9ML7uH7Cu07QwCzRtG/suCDY2I7CDwINj8qx2J9GJY3GLfQWGZC1hly20ccK1Ti29C22dd0qG8qnMwwlbXrD2jch+0w/wDH7h/rc1JKwXgeodFYMx+iNtOdN9/Z+1b+P0buN2KHbrHJv6vZOPdFInozP82K0tbSNr6rl3tMw3d1Ybki1ltehrjP0I/ozW8072sTDACDa4PO4k2IG42AuN9U22tmCGWbDPorl2hbcHjkJbqniyMxBHcO2ujbC5Ox4VWCFmZzmd3IJJ4AAABVFzYAAantrJemdQcHCDxxA+6KT/tXPeWyq0cN4a1yecrT9IrOS5sz2z8fn6rWEyWEi9/vD/CdD86dkbrnu3n5CuZm6G6EhgR1gSp86kGaRxZ5HYHgzEj59tUEtmre3lLT4CVlNvCZ2L0dwiWeXEKQY0XmEb3nJEkpHcAIxfjr2Vm+XEbes5i6ZbrHlNyc6BQA1iLcLabip7avfQqCMPiF/lE6kfOJL/kKd9KmwequMRbvEAktzYc0SbNu3hm4cGPZV1K3StNyHI6LGora6i58Eyo9HmJCY9c39SKRFJ966OB8wjeVaD0sYrLg1TLGQ8gGZ9621HN6HK2vtaWFxvIrnUc17MjaggqymxBBuCCNxBqw5Q8sZsThAkqxEKUIcZ1e6tbPo2W5F9MttTbhXLaXUY0XTloy52pYTnXVenqnq/kV82qkDfYga92mtPYhYlYDD85zeQX5wKDn/mtlA4Aa9tRJZwq3Pao8+7f20LMC1tDcft/aqvEsF9KlRlVhNvWK4fE1Ho/dhjxlDEGPrhcgstyLyFtSoJXRdQbbxXWxXBdkbYbDYtJUClkRtGvY5uqdzdl+HnXctm4vnYY5LW5yNHy77ZlDW++vRbOmnS3eaPIbYptXEp8m/NYySaKKKsSnCspy4/pfb/TWrrKcuP6X2/00BqItw8B+Ve68Q+yPAflXugCiiigCiiigCkNLSGgM1yi5dw4STmyskkoALLGFOQEXGYswFyNbA38xXP8A0h8so8dBEsKyKFfOc4VQboVUDIS19e4b77q0XLHkDiJsS8+GdCJMpaJyVIZVCXU23EKOIqjPoqxrC5lgVl1VASQTY6HqaaE8TVfVdeTcUtCzoq1UVKTe8c2bDOWtrvB16pA77acKsIsAfet9/wCLT8q1f+z/AGgTbo6DhnMiZd/1r1KxHorx2TMHiZ72MSMUsO0EgA+dczpVpLgdiq2sHlybyaf0QyAYWWL+okxZuyzqMhDbz7LDXXStxPArqVdQysCGVhcEHeCDvFZD0cck5cGsxxGXPKUsqsXKhAw6zHicx3dlbOrSkmoJMpazi6jceGTlm1fRpPEw6K3PIxYlWtGYxvVVu1jvI0AtasjjsC0RMcyAHiisJWjPuvkuAbk2Aue0CvoE1zjbnoxkZpZIJwbmR1jZTmzG7Bc2ax1O89g31XXNkv6qa1LWy2lKHqVZeql0z8vgc9BDImbdcA+RU/fTnRwrrYAHU99rWt22uas8LsDEZlRcNLzisCFaMhQQ97tmXJluAbHS1WnKjZcqzAdFEcaqoXmIro5YKZGJVST1hax3ADtNVvYT3HJZ05YLxbQp9pCD3dUtcrQoNj4SObFLHI4RHcRs5uLKN6g7gzHqjvNd7jQAAAWAAAHYBoBXMeSvo7eTLJirxxq2ZYCLO1jmuxv1QSTwv4aV04ru7v8AxVzY0nTg8rGTzm0rhVqvqvKWfye6KQGlrvKwKyvLj+l9v9Naqspy4/pfb/TQGoh9keA/KvdV0eNfKPojuH5eFO9Mf4Zqu7yoe99sv0TgmUVD6Y3wzR0xvhmneVD3vtl+hgmUVD6Y3wzR0xvhmneVD3vtl+hgmUVDGMb4Zo6Y3wzTvKh4/bL9E7rJdqLVE6Y3wzR0xvhmp7yoeP2y/Q3WS7Utqh9Mb4Zo6Y3wzTvKh732y/RG6TLUVD6Y3wzR0xvhmneVD3vtl+id1kyktUTpbfDNHTG+GajvKh732y/RG6S8tFqidMb4Zo6Y/wAM07yoe99sv0MEu1FqidMf4Zo6Y/wzTvOh732y/QwSYogoAG4Cw46fOvdQ+mP8M/6+VHTH+Gad50Pe+yX6GCZWV5cf0vt/pq+6Y/wzWa5YTk81mUr7f6a2Ur6lVkoRzl9YyX5QwRPWkthaRtw491Oes5fiN51aphxlHgPyp3mRXzGW0auf6n9WZejS6lL6zl+I3nVM3KzECR1LnKHdQbkey0Sgmx0AEhJuBu041s+ZFVQ2kgMl4yMpcG2U5gjKhve2t3GnZXTbbQqvPF/8h6PLqUk/KzELn1JyLI1wTYlCn+Ld1yDvNxTj8psRlbK13VpFyZjrkl5tQddCV114kcKt8RtGNMw5snKrG1kF1VyjZcxFwCNQO0X30R7TjLFRG2fOVy2S7MvOcc1tOZfed1q6vTKuM7j+4jsH1KGTljPZirHKM5XMWBKiKKRSRwJ5zd4d9Pba2/OmTm5W/qtoSb82t+tY+zffa5tuF6uF2pCVLlerpckL/Nlyk8bFDm8B8qfjxUV0GWxd5EUWAsULA7twOQ+YqHfVYtPdlpnm+n8ZPYPqZ2XlXOvOWcsFWdlN+EfNZeI0IkO65qdh+UErSOmdurYqbnrC5Vj8mW2naKkS7RAcpzS6T8zexsVOHE975bX1tbupYNqgoH5oC+HecC/Bchy6oN+bfu041M7mtKOievvEdg+ovrKX4jedHrKX4jedKdsWKBo7c4qkNc2DOxVEN0BBIViDa1xbiLvxbRV0lK5RzTEEubLYANnJG5cpv8q43Wulq2/r8iewfUjnaUvxG86PWUvxG86bO3Sqgyw2zo7IAbEkXMSMCLqzopbutanJ9tqA2VLskSykFstwRdgDlOoum8fzd1Zud2nxf3fIdg+oespfiN50espfiN507JjyLjIAwnihNmzDrhGJByj37bqbwO2RKEyxjNJawLWsebEjBurcWBUDTW992pjtbrGcv7h2D6iespfiN50espfiN516w+2Q6k5MtlD2JF8jIGVt3Fzkt/hbWp+z5RJEjj+ZQeA1I1GnYbj5VrqXNzTWZN/UK3b5ld6yl+I3nR6yl+I3nVxzQo5oVz941faf1ZPo0upT+spfiN50espfiN51c80KTmhTvGr7T+rHo0upUHaMvxG86rNrYl3K52JsDa5vbdWq5oVRcpktzdv8X9qt9i3tSpeQjKTxrzfQh0JR1yWSyHKuvAflT4ao6+yvgPyp8V56otTPLFzGmGwKEklFub3035vav23p6lrGMnHgycsZ6Em7KLWtbu0/YeQoODQ70HHW2tySx18ST8z209RWXaT6sZGmwqG90XUWOg1GXLY92U28KRMEg3IN4PzBzAjs11p6io7SXVjI02EQm5UXLZ/tZcubxy6eGlePVkdgMi2Ayj6ugy+Gg07hUminaz6snIyuCQC2UW0037jdd/YdRSNgUIIKKVZVUgi91X2VPaBT9FO1n1YGBgkANkGu/jff2+JoOAS1si2AYAW4NbMPA2HkKfop2s+rAw2CQsWKDMSDfjcWsfHRfIUnQEtYItrKN1rBQQo07AxHgbbqkUU7WfVgb5hfdGgUbraKbqPAHUCvUaBRZRYXJsO0kkn5kk16orFyb4sZFzUmaiisRli3pL0UsMDv7A0947vl2122dhXvJbtGOfwjFywJmqj5SnVPtf2rS+qH+Jr4C1Z3lRhWQpntY5rEfKvU7O2Fc2lzCrPDSznD4afBeRg6mUTx7K/VH5U8p+6o6HqL9UflUkV4+pxZkLRRRWskWiikoBaKSlqCRb0UUVACiiigCikvS0JCiiigCiiihAUUUUJFjizuF4HU+Aq3xFljbXKqqxuN6gAm47xVds0/S6+5p5/+assaRkOYXB6pFi182m4a8a+pbCoxp2UHHnqznerZWbE5w5WkxHOB4w4W0Y9oixuqg6Xt2b6ruXI/hfb/AE01yYwPMuwLsX+jTN0eSNQBZiqFtCpzb+BvXvlw/WiHc5+9auwQV2iwUDJewtcMBfxvXhNsS8YR/n/7UUV5+exLPLe75szyevXMnwR/nH7UvrmX4I/zj9qKKw7ksvY82TkX11J8H8Y/aj1zJ8Ef5x+1FFR3JZex5skPXMnwfxj9qX1zJ8D8Y/akoqO5LLP9HmyMi+upPgfjH7UeuZPgfjH7UUVl3FZez5skX11J8D8Y/agbZf4H4x+1FFO4rL2fNjIeuZPgfjH7UeuZPgfjH7UUU7isvZ82Mh65k+D+MftR64k+D+MftS0U7isvZ82A9cSfA/GP2pPXEnwfxj9qKKdx2XsebIyHriT4P4x+1KNrSfBH+cftS0VC2JZex5sZBNrShgwiUEdr8OzQVL/9UYi/8GO312v+VJRVxb0YW8FTp6JGHMeXlY/GAf5//wA1UbYxzTuGZQtltYG/En+9LRXSm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CEAAkGBhQSEBUUEBIWFRAUFBQVFBAVFxcQFRQVFhUVFBQVFBYXGyYfFxsjGRQUHy8gIycpLCwsFx4xNTAqNSYrLSkBCQoKDgwOGg8PGiokHyUsLCk1KiksKSwsLDA0NCwqLiksLCwvLCwsLC0sLCwsLCwpLC0sLCksLCwsLCwpLCwpLP/AABEIAQcAvwMBIgACEQEDEQH/xAAcAAABBQEBAQAAAAAAAAAAAAAAAQMEBQYHAgj/xABHEAACAQIDAwgGCAQDBwUAAAABAgMAEQQSIQUxQQYTFCJRYXGRBxUyUlOBI3KCoaKxwtEzQkPBYpLwFyRjg7Lh8RZUk7Pi/8QAGwEBAAIDAQEAAAAAAAAAAAAAAAEFAgMEBgf/xAA3EQACAQMBBQQKAQIHAAAAAAAAAQIDBBEhBRIxQVETFWGhFCJSYnGBkZKx0fAywQYjM0KC4fH/2gAMAwEAAhEDEQA/ANfhMGqxR2VQqqAqgAcSbbtAAB91W8dso0G4cB2VAQfRr3KPv1/ap8XsjwFW+PVRRSbyz0PAeQr0Ldg8bCvIr1WODDLEsOweQosOweQpaSmCci/IeQot3DyFFF6YGQyjsHkKMvcPIUUUwMhbuHkKTKOweQr1SGmBkTKOweQpco7B5CilpgZEy9w8hSZR2DyFKaKYAmUdg8hRYdg8hS0WpgZPOXuHkKW3cPIUUUwQIQOweQoFvdXyH7UtqLUwTlgVX3F8hWW5XbIhkkQvEjWUgXUG2utvu8q1VqoeUftJ4N/atVVeozotpf5iJkfsL9VfyFTYvZHgKhxjqL9UfkKmw+yPAV0f7UaJ8WeqWkFLWJgLRSXpaEhRRRUAKKKKAKDS0lAFLSUtAJS0lLQkSg0EUGhAlFFFSAoooFALeqLlH7SeDfpq9tVFykGsfg36a1Vv6GdFt/qIcGOUIoJO4cO6pkW0EyjU7hwNUEu4eH9qlReyPAV0RWUjinUeWWr7UjHtNYdp0/Ok9cRWvnFt17i1+y9Y3l6B6uxFx/Kv/wBif6+dUu2MWTsXLzEgAw8PXIjyf0+to5OvhfWsJNJtGymnJJ9Xg6em04yLhrjtGo8xS+sE7fuNc5m2o8WE2fDCcj4kQx84ALouRM5W+mY5t/jUja+JfB4nClJJHhnk5mSORzLqbZXUtcqdTe2h7KZQ3ZdeuPkb71gnafI0HaCdp8q5rtHbM+FxbzO7PgedEMiElhCWjjcSDsF3PkRxFXmBhMsb/TSBRiZeurm5jV2Cqrk6LbLu7O+9E03gSUopNvQ1w2inafKo2F5QxSM6oWOQ2Z8pCZhvCsdGI423VguT2IkxOMeSKaXoMPUUNI7ieS2p6x9kXv8AJe00ux8VIY9ogyP9DJKkXXb6NUVioXXS2lY5TMt1rK+HmdGG0E7T5Gg7QTtPka5nsXaz4nD4eBJ3XEOommnLMsgQMbiK/tk2tpdVFyddKs8Xjnk2gmDR2SJIOdlZWIkk1ComfeBqCSNTc61KaayQ4yTw/H6G59YJ2nyo9Yp2nyNYGDFOmPkwbSO0UkHOxOWJkiN8rKH9ojeRcm1hUbYm0ZXwsmHkkfpiYjo5lzHN1muJAb7giyHs6nfU5XAndlxz/wCdTo/rBO0+Ro9YJ2nyNYfljtCWGAdGvmjyzSG5Y81G6Agk78xYXvwVvlfYXEiRFdDdXUMvgwuPzrJJN4NTclFS6l0doJ2nyNJ6xTtPkaxGAxTYvEYgGR1gw7iJY42aIu1jmd2UhjwAF7eNROVUkkEWEUTS3OJSN3DNneNmY2OXUnLlFxrcaVi2ksmaUt7dzqdC9YJ2nyNHrBO0+VYnaTypg5nwhneS4yrIH5xQCA/NiUZvZBI36k2pjYeOhxYYQTzobJzkLSPziFWuSrMTa+ikr2cKnKzgjEsOXI33rBO0+VJ6wTv8q57sSF5MTi0bET2gmQR/SMQBYsQwJ6wNuNP47bUibRhubYSQyYfu54ZWuftMEHg1RlYyyd2WcJ8sm89YL2nyqn2/iVYpbgG7uyvYNQdo718D/asa8UoMztJt1UmXacm86KeejF1BseFx41Kj5NaD6ZNw/wBb6u8Fs2MxRkoDdF/IVKGz090Vyq4a5/g7nZxbzhfVmI5S8iGxGGeFJ4gZLAs17ABg17DedKiY70fSSbOGFE8Ifm0jL9bLZMvWAte5yjSuhdAT3RR0BPdFYus3z/BkrZRSSS0eeLOd4n0atJhsPGcTGmIwuQxTKCyhkAAupsbEKLjuFOvyDkmnilxU0AEBLJDHmZTIbDO7PbdbRbfM1v8AoCe6KPV6e6Kdt4k+j+C8zEryFzjEJNJE0U7XsC17ZEj1uN/UBuOPhVR/sxnTZ3RIcZECWcNKQ1zGzE5RY7zcA91xxrpvQE90UdAT3RTtX1/BKt8cl15mB2VyKnhSKJJcKkMds2XnGdlGp1NhdjvPjUfAejuWNcYDPCTind1tnshcFbHTW166N0BPdFHQE90U7XxY9H46LzOYt6Kn6Hh41xUSYrCm8WIUNa17kEb7EHd3d5qfiuQEhnixUc8K4pEMcinNzUqneL+0tjqDY8N9q3/QE90UdAT3RUdr4k9g3yXmYbZ3IJhiHxM88TTOgjVUByRxjXKCdWJOpJt4UkHo6C458Vz6deNRk1/iAFTJv35NPm1bvoCe6KOgJ7oqe28fwY+j8dF04swsnILnXmbEPA4cBIxqciBTobjS7MzXHaOyl5MciJMNh1hlxET5CQjLmvlJJAN+Iua3PQU90UdBT3RRVnnOfwHbJrGF5nOH9Hc8OKkmweLgVZyDLDKrMubXroVYG+pNtN5+T23OQEs6wDpUJeGZZmZlZQxUmyhVOg1I3k+NdB6AnuijoCe6KjtfF+RPo+ucLzMS3JjFEE9Iw4cMhVQHKkC/OK5Jv1ri1t1uNN4HkGektiZZoRK0Yjyxg2tfMWZmsXY2HAWA41uugJ7oo6Cnuip7Z9X5GPoq6LzMDsrkHJDNipekQkzsHVbN1SoIAbXUa62qHtD0ViTCrHz8K4kMrnEhTfOGLM2+5vc6X491dK6AnuijoKe6KjtdMZfkZej65wvMzMPJ05RnnjL26xAIBPEi5qo5QbO5op11a4bdwtbfr/q1b3oKe6Ky3LXDqpiygC+fd9mplWcljP4Ip2yhPeSXmanZ/wDBj+on/SKkVHwH8KP6if8ASKfrnO0WiiigCiiigCiiigCkvQx0rh23uVuJxhZjKY8O1ykCXUZP5TIQQWJFib6d1aK1eNFZkdNta1Lme5TR2LG7fw8JtNiIoz2PIqnyJvUX/wBaYL/3kH/yL+9cHW9jzeXLY6sgVSLa7tTTUMc1hzxBWwsbFwBbeygjXdqQa4/T/BfUsXspxwsv6afXPDxPo7BbSimF4ZUkHajK4/Cak3r55w6uGDIyhh7LqvNm28WdGuK6n6ONvzYiOVMTcvA6qJTvdWXMASLXI7bAkEX11O63u41nu8zmvNn1LVKT4P8AnibOiiiu0rgooooAooooAooooArJcut8P/M/RWtrJ8ut8X/M/RQGkwI+iT6i/wDSKfprB/w0+ov5CnqASloooApKWqbbW3RE3NJbpDqDGGBKXLhBmtqbdZrDgprCpUjTi5SeEiUsk7HbTjhAMsioGNlubFj7qjex7hrVRDywDbsPP/FaP2BwHte1u0I7uNjpUbCbGUNzkn0k5OYyMc1mK5W5u/sLqdB2162rtVIELObAWBO/Le4VmA1C3sL99eMrf4mlOpuW0M/E6FR01Iu1eWglw0q4VmTF2IRGAVyA6ozRHVWazHLYm5tauRTqq3XnAFBuY5L3HapJ1GvAg1udp7YlbLJNEFEbwygArztgVQqtzv5zMQWBAVt1/ZTacwlLT4o2llAVcil0iUAhBqNbZrlm3k7rCrGV261NSqaS6LUs7DepOSxo+ZhUkaU82oUZhYSFmyi4PAIWO7gDwq4wOypmIEhjhUsBdwxIud4U2vZczHsVTfhUmDD81G8TJAWcjrPZsrCQvmAK5mJBUWMluqO01c4xRFhCFJzAFlADG2Zri2XRFD5bAtbRRZyApz/yXOEY4eePE31Ly8UZznmPJPT9FlhfRPlU85jH4kCONYwCfrFja+tankXAi4KMIgQjMsgGt5UYxyMSdSSyE3J7KrtictlmMiTRGHm4zJd2z3jXRy2gsRoTv379KteSSf7qrWtzjzSgf4ZZXkW32WB+dXdGFJLeppa8yjrzrOW7Vb05MuaKKK3mgKKKKAKKKKAKKKKAKyfLnfF9v9Faysny53xfb/RQGmwnsJ9VfyFPUzhR1F+qv5CnaAWii1FABrIYnr7RcOysY41yIAAUBIa7bySDYhrj2yAN5rXVQcptlO2WfD64iINZCSFkUjrKwA6zaArfiKrdqW87i2lThxM4NKWWO1kuUmIEeMhaawiIZVcrazG1lL5rWvY7tNb6ajQbO2vHOoMbb/5TowuWtdd4JCk2rG7YZosTJ01nMEjWiBLiNgzaLcdQALvDEeyTrevnmzaEo12pLDS4c/kWEcN5ySdvBnBjjiFpSgeclMoVSCbrqzaAgaW13152QcBzXNYoS8+C2hOIcaOcrQ5Li1sveONNbR23hWAtiohbhmDfIWv2Vm5+VSh1MCsyqG65PN5i2UaA3NurxHGvXWFO4ct2FLe+KZ0XErdU05Vd3U0O1oUYhcPh2RWOaTETEtM4XrADOS0a5rHhcgadsjaQQYW8nsqBqRnCZuqXy3F7Atu1te1ZvEcvZMvVw6XOl87NbjuCi+48RVLtDakkus75iL9XdGv1V3fM3PfVnS2Le3VZOqlBIr6u2bahRUKXrP8APjqbfkfsp3kiGJDLDLeIIDZnjSMvGj6fw2XOSBqWtrYADrCKAABoBoBusO6uH8jttygLueLCzLJkuecKlXBVOFl65A46DQa12zDzq6K6EMjAMrDUFSAQR8iK32m9Dfozabi2tOnI01HvpVNfWWdR6iiiu01BRRRQBRRRQBRRRQBWT5c74v8AmforWVk+XO+L7f6KA1GH9lfqj8qcpuD2R4D8qcoAooooApDS0UBheW+HUYmNgBGwilkaUHmSzLkRc0ijNYKSDroGFYDlGoeK+cMwZStkne7ajWSRrbi2vdW69JO0Bh5YX1LSRyR5FIVgFKsJASCNC1vFuNtOcbVxzyiJ2DiJwxTPIZczg5dTlCg6Egd57Kro2s5XsJPRNrD82b51qcbaeNZJPT4lZHhgDc6ngTw8BwqKDzYCtoODcCOHz3Cp5NtTu7aEwEklmSMld6yG6hrakRm2pAuflpeva3lejaQ35SSf5PJWlOrcz3Um/wCxEinDHqHMexQWP3CrbB8lpJmHOAxJrcsOuR3LbTxbs3Vp9g7M5qMqq5VZg4ze2bgmzkb7G+vYRVlK6IGYkKqgkk7h36H/AFevAbQ/xVcVc0qKSXXi/wCfA9pabBoUsTqNt9ORGw8MOFgJRbIouVuSzuRYXJHWYmw+Y3VC5I8rMS2IwsaswiQw4bmNCpUKFkYi28WZr30C27bkON56YFrKqlebidubfW9pchHXJFstjpx1ql2LtFocVCYbGUYgjJYMTmZkYFe0qSL8L91Vmz3OE3lvLabfEtZU6c4ylphReEfQFFeb0or1x5wWiiigCiiigCiiigCsny4/pfb/AE1rKyfLjfF9v9FAaiH2R4D8q93rxB7I8B+VOUAl6WiigCkJpa8saA4b6Ssc0mPxFy2WJViRSb26gZstt1yR31f7MwsTwLlVWjkRSygDmzpYkJaw/wCw41W8q9iRdOny4hY1Z75XW/0py84Es18t2GpG8m2gvU/ZexMRFgc+FdMQY162HNw8bA+xHlJzqF1GuttN9hxbT3bmnCFB+tHOV8eZusFO3qVJ1l6suD4/L6Fbsnk1F12YFissirn6wVUZlGnE2Ua76vY8Yi5ASoLA5bnfl35furI4XFT52TEKscgm55Vkc4Vrkaho8pLKeH508JY48oadQRfJHhxme7XJyscz69xWqWtsi7uZuVWWnVtY/P8AY7FtK2oxUIL5JPJo8ftJIgM7AX0C3u7HQAKgF2+Q41AwZGKYF3AC6xwXzbrAu53MRp1VJC8dar9n4AYhnUxCKNSmcN9JNJezDM5vlG7TU620vUlCGUc/JiBIjvkssmWNgzqmQJHYad5BvrxFcE7ahbS3IS3pLi0np8OvxOylXq1EpShuro+PzJe0YeiR86OvGrC8LW6pZgLxN/Lqbldx7q84D0kx4fDQRxR5pQpzjKQykyM2VTaxBBte59u/Ag1m3FxOIyxo2ZAdxikw5LBT1pCQV07ARqb23WpIMK0SZpVKl0EgvxjIOUqdxG/56aV32s+xi5x1b/iOtWtC6ilOeHny5/M6Z6PeU+IxGJkSd86mPndwAjbMq5FIHsnMbA3PV3761HKzbZwmEeVFzSCyonAuxAF+4XJ+VUnouwGTBc6yWlmdiW95FYrHa40AF9PE8an8v8G0mAk5v20KSCwzGyOGaw49UNp3Ve099UcyeXgobh0pXD3FiOcf2IPJv0hpIFXGBYZj/Pf6Jj2Zj7Df4WPgTWlh23A7ZUniZ/cWRGbyBvXE48Re6spGgN75kYH3Tx+etV+Hhc3ZgvNq4Qjq3zEFlKjfaynXw1quo7RnhqUeHiWtbZVNbrjJpSeFpz+p9EZqW9cSwGIxuJkTDpiJipGnXYZFUgMXYG5UXG+51AGtdl2fhBFEkYJYIqrmY5mNhvY9p31Z0K6rLeS0Ki5tpW89yTWfAk0UUV0HMFZTlx/S+3+mtXWU5cf0ft/poDTweyPAfkKcpvD+yv1R+VOUAUUUUB5dwBc6AaknSwrPYzlZC8TiJ5CxR8kiQyst8pysGyWI0vcdlSuVz2wUutgQqk/4WdVa/dYmucNkBkYvGxYC13jKqObcdUZSePDsFa5yaeDttbbtsvPATk9slFiy4oYhJy7lwsPPZg2gJfKTfrEG5Oqj52XIvaEeEmxTNzvMzOrRfQyEmzSElgqWBysp04HuqnjxCBmJMVs5sPo7W5xT8LvqNdCguI8xQ2s0YP8ABbsjve/3+dcypqL3o8S6lYSlvb0uPgvidP2kkWPwsyRZGfK8Y51CDG5GmZWXMvjbv1rkzbKRxzmVkEk8eVAwUKpKqGGXS5F9ew7q2vo/f6eeNbhejQ8b3ZZJkzXyrqb77HcNazLS/wC6wn3ThyfBWQGq7adSS7NrnlHn60ZUJOnk97LxMeGklWV2GcxsruC2bqBW6wGUWIOmn9qsp+VeGsLTKddwDt91tfnu4UKdaZkk61u7+w/evLtwqy3pp5+P/RsjfzgksZCHbwdkjhhkd5XyIzAwpma51Z+sRoTexrWbZwsOF2ZGk8UU7wxRokcgBDSdSO4uLgZmBNuFZzYMHObRw3HKZZT9iMqD/mdaa9JWIaTHJG4HNwxqyEHrEvqSe7qkfLwr0dgqdC1lWS1fzNlF1L2tGD6lRtHlRicSjLzhhgYLlw0YC82ouAlwAT1baX39wAq+9Gm18RPi5TLI7xpGBlZygS56tocup0tcWsL7yazWD2S+IlWGH+I99TuVQOszaHQDzJA4103YmxIdlYRyCWNs8jXC52APsK7ZV00tcV12MqtV9pN6Hftalb2+7RpLXmznHKIKMZiFRQsayFQikkAgDMQCBlub9W1gb2uNariO7du7fkan4/Ew4jEyzc5KiylSkkuVwoF8wkyC4UC2UXsLamo+GwoY9bEQIua2haRyu8OsehIINxreqq4x2kmuBc2V/To0I06yaaXTietk4DESOWwiSGRDlMkYaIruNjICBusbE9mlda5Jx4wQ/wC/lC9+raxcL/xCvVJ8PM1mfRTMFE8bSjO0mdYTo2UKqmTvB6o7rC+u/oYq+sqKjBST4/Q8ztC5lWqtNYw+mvzFooorvK4KynLj+l9v9Nauspy4/o/b/TQGoh9keA/KvdeI9w8BXugEvRRai1AUXLeTLgZT2c2Tw056O/3d9cqO1WLEBrWC/wA7Aaxnd9ML7uH7Cu07QwCzRtG/suCDY2I7CDwINj8qx2J9GJY3GLfQWGZC1hly20ccK1Ti29C22dd0qG8qnMwwlbXrD2jch+0w/wDH7h/rc1JKwXgeodFYMx+iNtOdN9/Z+1b+P0buN2KHbrHJv6vZOPdFInozP82K0tbSNr6rl3tMw3d1Ybki1ltehrjP0I/ozW8072sTDACDa4PO4k2IG42AuN9U22tmCGWbDPorl2hbcHjkJbqniyMxBHcO2ujbC5Ox4VWCFmZzmd3IJJ4AAABVFzYAAantrJemdQcHCDxxA+6KT/tXPeWyq0cN4a1yecrT9IrOS5sz2z8fn6rWEyWEi9/vD/CdD86dkbrnu3n5CuZm6G6EhgR1gSp86kGaRxZ5HYHgzEj59tUEtmre3lLT4CVlNvCZ2L0dwiWeXEKQY0XmEb3nJEkpHcAIxfjr2Vm+XEbes5i6ZbrHlNyc6BQA1iLcLabip7avfQqCMPiF/lE6kfOJL/kKd9KmwequMRbvEAktzYc0SbNu3hm4cGPZV1K3StNyHI6LGora6i58Eyo9HmJCY9c39SKRFJ966OB8wjeVaD0sYrLg1TLGQ8gGZ9621HN6HK2vtaWFxvIrnUc17MjaggqymxBBuCCNxBqw5Q8sZsThAkqxEKUIcZ1e6tbPo2W5F9MttTbhXLaXUY0XTloy52pYTnXVenqnq/kV82qkDfYga92mtPYhYlYDD85zeQX5wKDn/mtlA4Aa9tRJZwq3Pao8+7f20LMC1tDcft/aqvEsF9KlRlVhNvWK4fE1Ho/dhjxlDEGPrhcgstyLyFtSoJXRdQbbxXWxXBdkbYbDYtJUClkRtGvY5uqdzdl+HnXctm4vnYY5LW5yNHy77ZlDW++vRbOmnS3eaPIbYptXEp8m/NYySaKKKsSnCspy4/pfb/TWrrKcuP6X2/00BqItw8B+Ve68Q+yPAflXugCiiigCiiigCkNLSGgM1yi5dw4STmyskkoALLGFOQEXGYswFyNbA38xXP8A0h8so8dBEsKyKFfOc4VQboVUDIS19e4b77q0XLHkDiJsS8+GdCJMpaJyVIZVCXU23EKOIqjPoqxrC5lgVl1VASQTY6HqaaE8TVfVdeTcUtCzoq1UVKTe8c2bDOWtrvB16pA77acKsIsAfet9/wCLT8q1f+z/AGgTbo6DhnMiZd/1r1KxHorx2TMHiZ72MSMUsO0EgA+dczpVpLgdiq2sHlybyaf0QyAYWWL+okxZuyzqMhDbz7LDXXStxPArqVdQysCGVhcEHeCDvFZD0cck5cGsxxGXPKUsqsXKhAw6zHicx3dlbOrSkmoJMpazi6jceGTlm1fRpPEw6K3PIxYlWtGYxvVVu1jvI0AtasjjsC0RMcyAHiisJWjPuvkuAbk2Aue0CvoE1zjbnoxkZpZIJwbmR1jZTmzG7Bc2ax1O89g31XXNkv6qa1LWy2lKHqVZeql0z8vgc9BDImbdcA+RU/fTnRwrrYAHU99rWt22uas8LsDEZlRcNLzisCFaMhQQ97tmXJluAbHS1WnKjZcqzAdFEcaqoXmIro5YKZGJVST1hax3ADtNVvYT3HJZ05YLxbQp9pCD3dUtcrQoNj4SObFLHI4RHcRs5uLKN6g7gzHqjvNd7jQAAAWAAAHYBoBXMeSvo7eTLJirxxq2ZYCLO1jmuxv1QSTwv4aV04ru7v8AxVzY0nTg8rGTzm0rhVqvqvKWfye6KQGlrvKwKyvLj+l9v9Naqspy4/pfb/TQGoh9keA/KvdV0eNfKPojuH5eFO9Mf4Zqu7yoe99sv0TgmUVD6Y3wzR0xvhmneVD3vtl+hgmUVD6Y3wzR0xvhmneVD3vtl+hgmUVDGMb4Zo6Y3wzTvKh4/bL9E7rJdqLVE6Y3wzR0xvhmp7yoeP2y/Q3WS7Utqh9Mb4Zo6Y3wzTvKh732y/RG6TLUVD6Y3wzR0xvhmneVD3vtl+id1kyktUTpbfDNHTG+GajvKh732y/RG6S8tFqidMb4Zo6Y/wAM07yoe99sv0MEu1FqidMf4Zo6Y/wzTvOh732y/QwSYogoAG4Cw46fOvdQ+mP8M/6+VHTH+Gad50Pe+yX6GCZWV5cf0vt/pq+6Y/wzWa5YTk81mUr7f6a2Ur6lVkoRzl9YyX5QwRPWkthaRtw491Oes5fiN51aphxlHgPyp3mRXzGW0auf6n9WZejS6lL6zl+I3nVM3KzECR1LnKHdQbkey0Sgmx0AEhJuBu041s+ZFVQ2kgMl4yMpcG2U5gjKhve2t3GnZXTbbQqvPF/8h6PLqUk/KzELn1JyLI1wTYlCn+Ld1yDvNxTj8psRlbK13VpFyZjrkl5tQddCV114kcKt8RtGNMw5snKrG1kF1VyjZcxFwCNQO0X30R7TjLFRG2fOVy2S7MvOcc1tOZfed1q6vTKuM7j+4jsH1KGTljPZirHKM5XMWBKiKKRSRwJ5zd4d9Pba2/OmTm5W/qtoSb82t+tY+zffa5tuF6uF2pCVLlerpckL/Nlyk8bFDm8B8qfjxUV0GWxd5EUWAsULA7twOQ+YqHfVYtPdlpnm+n8ZPYPqZ2XlXOvOWcsFWdlN+EfNZeI0IkO65qdh+UErSOmdurYqbnrC5Vj8mW2naKkS7RAcpzS6T8zexsVOHE975bX1tbupYNqgoH5oC+HecC/Bchy6oN+bfu041M7mtKOievvEdg+ovrKX4jedHrKX4jedKdsWKBo7c4qkNc2DOxVEN0BBIViDa1xbiLvxbRV0lK5RzTEEubLYANnJG5cpv8q43Wulq2/r8iewfUjnaUvxG86PWUvxG86bO3Sqgyw2zo7IAbEkXMSMCLqzopbutanJ9tqA2VLskSykFstwRdgDlOoum8fzd1Zud2nxf3fIdg+oespfiN50espfiN507JjyLjIAwnihNmzDrhGJByj37bqbwO2RKEyxjNJawLWsebEjBurcWBUDTW992pjtbrGcv7h2D6iespfiN50espfiN516w+2Q6k5MtlD2JF8jIGVt3Fzkt/hbWp+z5RJEjj+ZQeA1I1GnYbj5VrqXNzTWZN/UK3b5ld6yl+I3nR6yl+I3nVxzQo5oVz941faf1ZPo0upT+spfiN50espfiN51c80KTmhTvGr7T+rHo0upUHaMvxG86rNrYl3K52JsDa5vbdWq5oVRcpktzdv8X9qt9i3tSpeQjKTxrzfQh0JR1yWSyHKuvAflT4ao6+yvgPyp8V56otTPLFzGmGwKEklFub3035vav23p6lrGMnHgycsZ6Em7KLWtbu0/YeQoODQ70HHW2tySx18ST8z209RWXaT6sZGmwqG90XUWOg1GXLY92U28KRMEg3IN4PzBzAjs11p6io7SXVjI02EQm5UXLZ/tZcubxy6eGlePVkdgMi2Ayj6ugy+Gg07hUminaz6snIyuCQC2UW0037jdd/YdRSNgUIIKKVZVUgi91X2VPaBT9FO1n1YGBgkANkGu/jff2+JoOAS1si2AYAW4NbMPA2HkKfop2s+rAw2CQsWKDMSDfjcWsfHRfIUnQEtYItrKN1rBQQo07AxHgbbqkUU7WfVgb5hfdGgUbraKbqPAHUCvUaBRZRYXJsO0kkn5kk16orFyb4sZFzUmaiisRli3pL0UsMDv7A0947vl2122dhXvJbtGOfwjFywJmqj5SnVPtf2rS+qH+Jr4C1Z3lRhWQpntY5rEfKvU7O2Fc2lzCrPDSznD4afBeRg6mUTx7K/VH5U8p+6o6HqL9UflUkV4+pxZkLRRRWskWiikoBaKSlqCRb0UUVACiiigCikvS0JCiiigCiiihAUUUUJFjizuF4HU+Aq3xFljbXKqqxuN6gAm47xVds0/S6+5p5/+assaRkOYXB6pFi182m4a8a+pbCoxp2UHHnqznerZWbE5w5WkxHOB4w4W0Y9oixuqg6Xt2b6ruXI/hfb/AE01yYwPMuwLsX+jTN0eSNQBZiqFtCpzb+BvXvlw/WiHc5+9auwQV2iwUDJewtcMBfxvXhNsS8YR/n/7UUV5+exLPLe75szyevXMnwR/nH7UvrmX4I/zj9qKKw7ksvY82TkX11J8H8Y/aj1zJ8Ef5x+1FFR3JZex5skPXMnwfxj9qX1zJ8D8Y/akoqO5LLP9HmyMi+upPgfjH7UeuZPgfjH7UUVl3FZez5skX11J8D8Y/agbZf4H4x+1FFO4rL2fNjIeuZPgfjH7UeuZPgfjH7UUU7isvZ82Mh65k+D+MftR64k+D+MftS0U7isvZ82A9cSfA/GP2pPXEnwfxj9qKKdx2XsebIyHriT4P4x+1KNrSfBH+cftS0VC2JZex5sZBNrShgwiUEdr8OzQVL/9UYi/8GO312v+VJRVxb0YW8FTp6JGHMeXlY/GAf5//wA1UbYxzTuGZQtltYG/En+9LRXSm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czech-books.com/files/imagecache/product/files/honzikovaCe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9749"/>
            <a:ext cx="3391545" cy="46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3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330</TotalTime>
  <Words>48</Words>
  <Application>Microsoft Office PowerPoint</Application>
  <PresentationFormat>Předvádění na obrazovce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5</cp:revision>
  <dcterms:created xsi:type="dcterms:W3CDTF">2013-11-07T06:14:38Z</dcterms:created>
  <dcterms:modified xsi:type="dcterms:W3CDTF">2013-11-08T17:15:04Z</dcterms:modified>
</cp:coreProperties>
</file>